
<file path=[Content_Types].xml><?xml version="1.0" encoding="utf-8"?>
<Types xmlns="http://schemas.openxmlformats.org/package/2006/content-types">
  <Default Extension="png" ContentType="image/png"/>
  <Default Extension="mp3" ContentType="audio/mpe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57" r:id="rId3"/>
    <p:sldId id="263" r:id="rId4"/>
    <p:sldId id="264" r:id="rId5"/>
    <p:sldId id="262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53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78" y="270"/>
      </p:cViewPr>
      <p:guideLst>
        <p:guide orient="horz" pos="43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160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18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022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1350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338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83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86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98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83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925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5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563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69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88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85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568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456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2894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2.m4a"/><Relationship Id="rId4" Type="http://schemas.microsoft.com/office/2007/relationships/media" Target="../media/media2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4.JP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7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6983" y="1608533"/>
            <a:ext cx="9448800" cy="1825096"/>
          </a:xfrm>
          <a:noFill/>
        </p:spPr>
        <p:txBody>
          <a:bodyPr/>
          <a:lstStyle/>
          <a:p>
            <a:r>
              <a:rPr lang="en-GB" dirty="0" smtClean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Alphaa.AI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 FELOWSHIP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		</a:t>
            </a:r>
            <a:r>
              <a:rPr lang="en-US" dirty="0" smtClean="0">
                <a:latin typeface="Algerian" panose="04020705040A02060702" pitchFamily="82" charset="0"/>
              </a:rPr>
              <a:t>WEEK-5</a:t>
            </a:r>
            <a:endParaRPr lang="en-GB" dirty="0">
              <a:latin typeface="Algerian" panose="04020705040A0206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0323" y="4126877"/>
            <a:ext cx="9448800" cy="685800"/>
          </a:xfrm>
        </p:spPr>
        <p:txBody>
          <a:bodyPr/>
          <a:lstStyle/>
          <a:p>
            <a:r>
              <a:rPr lang="en-US" dirty="0" smtClean="0"/>
              <a:t>In this task I am going to present my whole journey……</a:t>
            </a:r>
            <a:endParaRPr lang="en-GB" dirty="0"/>
          </a:p>
        </p:txBody>
      </p:sp>
      <p:pic>
        <p:nvPicPr>
          <p:cNvPr id="4" name="fellowship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6736830"/>
            <a:ext cx="1289154" cy="6096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796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7816">
        <p14:reveal/>
      </p:transition>
    </mc:Choice>
    <mc:Fallback>
      <p:transition spd="slow" advTm="78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5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numSld="999" showWhenStopped="0">
                <p:cTn id="3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7559" y="233597"/>
            <a:ext cx="2773180" cy="965493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Algerian" panose="04020705040A02060702" pitchFamily="82" charset="0"/>
              </a:rPr>
              <a:t>WEEK 0</a:t>
            </a:r>
            <a:endParaRPr lang="en-GB" sz="3600" dirty="0">
              <a:latin typeface="Algerian" panose="04020705040A02060702" pitchFamily="8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179" y="1693889"/>
            <a:ext cx="8193088" cy="4691921"/>
          </a:xfrm>
        </p:spPr>
      </p:pic>
      <p:sp>
        <p:nvSpPr>
          <p:cNvPr id="6" name="Rounded Rectangle 5"/>
          <p:cNvSpPr/>
          <p:nvPr/>
        </p:nvSpPr>
        <p:spPr>
          <a:xfrm>
            <a:off x="119921" y="1693889"/>
            <a:ext cx="3357797" cy="502170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94675" y="1693889"/>
            <a:ext cx="262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TAKE AWAY POINTS</a:t>
            </a:r>
            <a:endParaRPr lang="en-GB" dirty="0">
              <a:latin typeface="Algerian" panose="04020705040A02060702" pitchFamily="8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9823" y="2308485"/>
            <a:ext cx="340276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1.</a:t>
            </a:r>
            <a:r>
              <a:rPr lang="en-GB" dirty="0"/>
              <a:t> </a:t>
            </a:r>
            <a:r>
              <a:rPr lang="en-GB" sz="1400" dirty="0"/>
              <a:t>How we should select the feature for our Data story</a:t>
            </a:r>
            <a:r>
              <a:rPr lang="en-GB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7317" y="3881575"/>
            <a:ext cx="33952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3.</a:t>
            </a:r>
            <a:r>
              <a:rPr lang="en-GB" sz="1400" dirty="0"/>
              <a:t> Understand what is required for data story..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9823" y="3033398"/>
            <a:ext cx="3402767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2.</a:t>
            </a:r>
            <a:r>
              <a:rPr lang="en-GB" sz="1400" dirty="0"/>
              <a:t> How to understand the problem statement first before jumping to the data visualization..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85779" y="1014424"/>
            <a:ext cx="62658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4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IPL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DASHBOARD</a:t>
            </a:r>
            <a:endParaRPr lang="en-GB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7223902"/>
      </p:ext>
    </p:extLst>
  </p:cSld>
  <p:clrMapOvr>
    <a:masterClrMapping/>
  </p:clrMapOvr>
  <p:transition spd="slow" advTm="593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10" grpId="0"/>
      <p:bldP spid="11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7559" y="233597"/>
            <a:ext cx="2773180" cy="965493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Algerian" panose="04020705040A02060702" pitchFamily="82" charset="0"/>
              </a:rPr>
              <a:t>WEEK 1</a:t>
            </a:r>
            <a:endParaRPr lang="en-GB" sz="3600" dirty="0">
              <a:latin typeface="Algerian" panose="04020705040A0206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21163" y="1653381"/>
            <a:ext cx="7477125" cy="441007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9941" y="1693889"/>
            <a:ext cx="3357797" cy="502170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94675" y="1693889"/>
            <a:ext cx="262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TAKE AWAY POINTS</a:t>
            </a:r>
            <a:endParaRPr lang="en-GB" dirty="0">
              <a:latin typeface="Algerian" panose="04020705040A02060702" pitchFamily="8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9823" y="2308485"/>
            <a:ext cx="340276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dirty="0"/>
              <a:t>1.Understand the motive behind the dashboard..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7317" y="3344082"/>
            <a:ext cx="33952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dirty="0"/>
              <a:t>3.Keep things more simple and clear..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9823" y="2934005"/>
            <a:ext cx="340276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dirty="0"/>
              <a:t>2.Understand your audience..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7317" y="3980906"/>
            <a:ext cx="33952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dirty="0"/>
              <a:t>4.Focus on symmetry..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46557" y="964570"/>
            <a:ext cx="50516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3"/>
            <a:r>
              <a:rPr lang="en-US" sz="1400" dirty="0" smtClean="0">
                <a:solidFill>
                  <a:schemeClr val="accent3">
                    <a:lumMod val="75000"/>
                  </a:schemeClr>
                </a:solidFill>
              </a:rPr>
              <a:t>US</a:t>
            </a:r>
            <a:r>
              <a:rPr lang="en-US" sz="1400" dirty="0" smtClean="0"/>
              <a:t> </a:t>
            </a:r>
            <a:r>
              <a:rPr lang="en-US" sz="1400" dirty="0" smtClean="0">
                <a:solidFill>
                  <a:schemeClr val="accent3">
                    <a:lumMod val="75000"/>
                  </a:schemeClr>
                </a:solidFill>
              </a:rPr>
              <a:t>SUPERSTORE</a:t>
            </a:r>
            <a:r>
              <a:rPr lang="en-US" sz="1400" dirty="0" smtClean="0"/>
              <a:t> </a:t>
            </a:r>
            <a:r>
              <a:rPr lang="en-US" sz="1400" dirty="0" smtClean="0">
                <a:solidFill>
                  <a:schemeClr val="accent3">
                    <a:lumMod val="75000"/>
                  </a:schemeClr>
                </a:solidFill>
              </a:rPr>
              <a:t>DASHBOARD</a:t>
            </a:r>
            <a:endParaRPr lang="en-GB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1262170"/>
      </p:ext>
    </p:extLst>
  </p:cSld>
  <p:clrMapOvr>
    <a:masterClrMapping/>
  </p:clrMapOvr>
  <p:transition spd="slow" advTm="878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 animBg="1"/>
      <p:bldP spid="10" grpId="0"/>
      <p:bldP spid="11" grpId="0"/>
      <p:bldP spid="15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7559" y="233597"/>
            <a:ext cx="2773180" cy="965493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Algerian" panose="04020705040A02060702" pitchFamily="82" charset="0"/>
              </a:rPr>
              <a:t>WEEK 2</a:t>
            </a:r>
            <a:endParaRPr lang="en-GB" sz="3600" dirty="0">
              <a:latin typeface="Algerian" panose="04020705040A0206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830638" y="1673421"/>
            <a:ext cx="7675562" cy="406995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0" y="1213203"/>
            <a:ext cx="3357797" cy="502170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94675" y="1693889"/>
            <a:ext cx="262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TAKE AWAY POINTS</a:t>
            </a:r>
            <a:endParaRPr lang="en-GB" dirty="0">
              <a:latin typeface="Algerian" panose="04020705040A02060702" pitchFamily="8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9823" y="2308485"/>
            <a:ext cx="340276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dirty="0"/>
              <a:t>1. Difference between data type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7317" y="3342486"/>
            <a:ext cx="33952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GB" sz="1400" dirty="0"/>
              <a:t>3. identify Hierarchy present in the 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9823" y="2725698"/>
            <a:ext cx="340276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dirty="0"/>
              <a:t>2. Identifying different types of opportunity analysis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7317" y="3959274"/>
            <a:ext cx="33952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dirty="0"/>
              <a:t>4. Use KPIs that has sufficient data to back it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7972" y="1128478"/>
            <a:ext cx="340276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dirty="0" smtClean="0">
                <a:solidFill>
                  <a:schemeClr val="accent3">
                    <a:lumMod val="75000"/>
                  </a:schemeClr>
                </a:solidFill>
              </a:rPr>
              <a:t>WHAT – IF ANALYSIS ON WEEK 1 </a:t>
            </a:r>
            <a:endParaRPr lang="en-GB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1486883"/>
      </p:ext>
    </p:extLst>
  </p:cSld>
  <p:clrMapOvr>
    <a:masterClrMapping/>
  </p:clrMapOvr>
  <p:transition spd="slow" advTm="835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/>
      <p:bldP spid="11" grpId="0"/>
      <p:bldP spid="15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7559" y="233597"/>
            <a:ext cx="2773180" cy="965493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Algerian" panose="04020705040A02060702" pitchFamily="82" charset="0"/>
              </a:rPr>
              <a:t>WEEK 3</a:t>
            </a:r>
            <a:endParaRPr lang="en-GB" sz="3600" dirty="0">
              <a:latin typeface="Algerian" panose="04020705040A0206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852472" y="1878555"/>
            <a:ext cx="6715125" cy="379095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0" y="1446489"/>
            <a:ext cx="3357797" cy="502170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94675" y="1693889"/>
            <a:ext cx="262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TAKE AWAY POINTS</a:t>
            </a:r>
            <a:endParaRPr lang="en-GB" dirty="0">
              <a:latin typeface="Algerian" panose="04020705040A02060702" pitchFamily="8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9823" y="2308485"/>
            <a:ext cx="340276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dirty="0"/>
              <a:t>1. Keep </a:t>
            </a:r>
            <a:r>
              <a:rPr lang="en-GB" sz="1400" dirty="0"/>
              <a:t>things simple, don't make it completed by jumping on data</a:t>
            </a:r>
            <a:r>
              <a:rPr lang="en-GB" dirty="0"/>
              <a:t>.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77317" y="3638103"/>
            <a:ext cx="33952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3.</a:t>
            </a:r>
            <a:r>
              <a:rPr lang="en-GB" sz="1400" dirty="0"/>
              <a:t> Always come with story, No matter how beautiful it is.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9823" y="3033398"/>
            <a:ext cx="340276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2</a:t>
            </a:r>
            <a:r>
              <a:rPr lang="en-GB" sz="1400" dirty="0"/>
              <a:t> </a:t>
            </a:r>
            <a:r>
              <a:rPr lang="en-GB" sz="1400" dirty="0"/>
              <a:t>Always </a:t>
            </a:r>
            <a:r>
              <a:rPr lang="en-GB" sz="1400" dirty="0"/>
              <a:t>make story first in story note with clarity then go to excel &amp; data.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7317" y="4242808"/>
            <a:ext cx="33952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dirty="0"/>
              <a:t>4. </a:t>
            </a:r>
            <a:r>
              <a:rPr lang="en-GB" sz="1400" dirty="0"/>
              <a:t>Just </a:t>
            </a:r>
            <a:r>
              <a:rPr lang="en-GB" sz="1400" dirty="0"/>
              <a:t>keep default theme </a:t>
            </a:r>
            <a:r>
              <a:rPr lang="en-GB" sz="1400" dirty="0" smtClean="0"/>
              <a:t>colours </a:t>
            </a:r>
            <a:r>
              <a:rPr lang="en-GB" sz="1400" dirty="0"/>
              <a:t>in chart,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7972" y="1013704"/>
            <a:ext cx="340276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dirty="0" smtClean="0">
                <a:solidFill>
                  <a:schemeClr val="accent3">
                    <a:lumMod val="75000"/>
                  </a:schemeClr>
                </a:solidFill>
              </a:rPr>
              <a:t>MONTE CARLO SIMULATION</a:t>
            </a:r>
            <a:endParaRPr lang="en-GB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7138589"/>
      </p:ext>
    </p:extLst>
  </p:cSld>
  <p:clrMapOvr>
    <a:masterClrMapping/>
  </p:clrMapOvr>
  <p:transition spd="slow" advTm="709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/>
      <p:bldP spid="11" grpId="0"/>
      <p:bldP spid="15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7559" y="233597"/>
            <a:ext cx="2773180" cy="965493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Algerian" panose="04020705040A02060702" pitchFamily="82" charset="0"/>
              </a:rPr>
              <a:t>WEEK 4</a:t>
            </a:r>
            <a:endParaRPr lang="en-GB" sz="3600" dirty="0">
              <a:latin typeface="Algerian" panose="04020705040A02060702" pitchFamily="8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42216" y="1949140"/>
            <a:ext cx="6535712" cy="376330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77315" y="1693889"/>
            <a:ext cx="3357797" cy="502170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94675" y="1693889"/>
            <a:ext cx="262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TAKE AWAY POINTS</a:t>
            </a:r>
            <a:endParaRPr lang="en-GB" dirty="0">
              <a:latin typeface="Algerian" panose="04020705040A02060702" pitchFamily="8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4831" y="2275300"/>
            <a:ext cx="340276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dirty="0"/>
              <a:t>1. How much money you will loose if you don't get the data analysis.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9839" y="3556027"/>
            <a:ext cx="33952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dirty="0"/>
              <a:t>3. Attune your strategy based on the problem statement/audience.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4831" y="2931040"/>
            <a:ext cx="340276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dirty="0"/>
              <a:t>2. Your Dashboard should always convey your strategy in dollar.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9839" y="4211767"/>
            <a:ext cx="33952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dirty="0"/>
              <a:t>4. How triangular concept can help you to make your data story.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9839" y="4867507"/>
            <a:ext cx="33952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dirty="0"/>
              <a:t>5. </a:t>
            </a:r>
            <a:r>
              <a:rPr lang="en-GB" sz="1400" dirty="0"/>
              <a:t>How you should follow </a:t>
            </a:r>
            <a:r>
              <a:rPr lang="en-GB" sz="1400" dirty="0" smtClean="0"/>
              <a:t>the hierarchy </a:t>
            </a:r>
            <a:r>
              <a:rPr lang="en-GB" sz="1400" dirty="0"/>
              <a:t>for your data story.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46754" y="937480"/>
            <a:ext cx="583117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dirty="0" smtClean="0">
                <a:solidFill>
                  <a:schemeClr val="accent3">
                    <a:lumMod val="75000"/>
                  </a:schemeClr>
                </a:solidFill>
              </a:rPr>
              <a:t>EMAIL YOUR ANALYSIS REPORT TO MANGAMENT</a:t>
            </a:r>
            <a:endParaRPr lang="en-GB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8245062"/>
      </p:ext>
    </p:extLst>
  </p:cSld>
  <p:clrMapOvr>
    <a:masterClrMapping/>
  </p:clrMapOvr>
  <p:transition spd="slow" advTm="950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0" grpId="0"/>
      <p:bldP spid="11" grpId="0"/>
      <p:bldP spid="15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64106"/>
            <a:ext cx="10820400" cy="4871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Algerian" panose="04020705040A02060702" pitchFamily="82" charset="0"/>
              </a:rPr>
              <a:t>Thank You !!</a:t>
            </a:r>
            <a:r>
              <a:rPr lang="en-US" sz="6600" dirty="0" smtClean="0">
                <a:latin typeface="Algerian" panose="04020705040A02060702" pitchFamily="82" charset="0"/>
              </a:rPr>
              <a:t/>
            </a:r>
            <a:br>
              <a:rPr lang="en-US" sz="6600" dirty="0" smtClean="0">
                <a:latin typeface="Algerian" panose="04020705040A02060702" pitchFamily="82" charset="0"/>
              </a:rPr>
            </a:br>
            <a:endParaRPr lang="en-US" sz="6600" dirty="0" smtClean="0">
              <a:latin typeface="Algerian" panose="04020705040A02060702" pitchFamily="82" charset="0"/>
            </a:endParaRPr>
          </a:p>
          <a:p>
            <a:pPr marL="0" indent="0">
              <a:buNone/>
            </a:pPr>
            <a:r>
              <a:rPr lang="en-GB" sz="3200" dirty="0" smtClean="0">
                <a:latin typeface="Algerian" panose="04020705040A02060702" pitchFamily="82" charset="0"/>
              </a:rPr>
              <a:t>Special thanks to Saurabh Sir and Preksha Ma’am ..</a:t>
            </a:r>
          </a:p>
          <a:p>
            <a:pPr marL="0" indent="0">
              <a:buNone/>
            </a:pPr>
            <a:endParaRPr lang="en-US" sz="3200" dirty="0">
              <a:latin typeface="Algerian" panose="04020705040A02060702" pitchFamily="82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Algerian" panose="04020705040A02060702" pitchFamily="82" charset="0"/>
              </a:rPr>
              <a:t>Cheers!!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9109753"/>
      </p:ext>
    </p:extLst>
  </p:cSld>
  <p:clrMapOvr>
    <a:masterClrMapping/>
  </p:clrMapOvr>
  <p:transition spd="slow" advTm="906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7|1.4|1.7|1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5|1.5|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6|1.6|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8|1.5|1.7|1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.8|3.3"/>
</p:tagLst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459</TotalTime>
  <Words>279</Words>
  <Application>Microsoft Office PowerPoint</Application>
  <PresentationFormat>Widescreen</PresentationFormat>
  <Paragraphs>41</Paragraphs>
  <Slides>7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Algerian</vt:lpstr>
      <vt:lpstr>Arial</vt:lpstr>
      <vt:lpstr>Century Gothic</vt:lpstr>
      <vt:lpstr>Vapor Trail</vt:lpstr>
      <vt:lpstr>Alphaa.AI FELOWSHIP       WEEK-5</vt:lpstr>
      <vt:lpstr>WEEK 0</vt:lpstr>
      <vt:lpstr>WEEK 1</vt:lpstr>
      <vt:lpstr>WEEK 2</vt:lpstr>
      <vt:lpstr>WEEK 3</vt:lpstr>
      <vt:lpstr>WEEK 4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Welcome</dc:creator>
  <cp:lastModifiedBy>Welcome</cp:lastModifiedBy>
  <cp:revision>22</cp:revision>
  <dcterms:created xsi:type="dcterms:W3CDTF">2021-02-16T12:01:55Z</dcterms:created>
  <dcterms:modified xsi:type="dcterms:W3CDTF">2021-02-16T19:41:08Z</dcterms:modified>
</cp:coreProperties>
</file>